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02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дорожно-транспортного травматизма</c:v>
                </c:pt>
                <c:pt idx="3">
                  <c:v>Профилактика правонарушений</c:v>
                </c:pt>
                <c:pt idx="4">
                  <c:v>Профилактика терроризма и экстремизма</c:v>
                </c:pt>
                <c:pt idx="5">
                  <c:v>Профилактика наркомании </c:v>
                </c:pt>
                <c:pt idx="6">
                  <c:v>Обучение действиям в чрезвычайных ситуациях</c:v>
                </c:pt>
                <c:pt idx="7">
                  <c:v>Общественные работы</c:v>
                </c:pt>
                <c:pt idx="8">
                  <c:v>Трудоустройство несовершеннолетних</c:v>
                </c:pt>
                <c:pt idx="9">
                  <c:v>Развитие малого бизнеса</c:v>
                </c:pt>
                <c:pt idx="10">
                  <c:v>Благоустройство </c:v>
                </c:pt>
                <c:pt idx="11">
                  <c:v>Охрана окружающей среды</c:v>
                </c:pt>
                <c:pt idx="12">
                  <c:v>Профессиональное образование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99.9</c:v>
                </c:pt>
                <c:pt idx="1">
                  <c:v>40</c:v>
                </c:pt>
                <c:pt idx="2">
                  <c:v>148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126</c:v>
                </c:pt>
                <c:pt idx="7">
                  <c:v>97</c:v>
                </c:pt>
                <c:pt idx="8">
                  <c:v>464.7</c:v>
                </c:pt>
                <c:pt idx="9">
                  <c:v>110</c:v>
                </c:pt>
                <c:pt idx="10">
                  <c:v>25713.599999999999</c:v>
                </c:pt>
                <c:pt idx="11">
                  <c:v>107</c:v>
                </c:pt>
                <c:pt idx="12">
                  <c:v>309</c:v>
                </c:pt>
                <c:pt idx="13">
                  <c:v>50</c:v>
                </c:pt>
                <c:pt idx="14">
                  <c:v>98.6</c:v>
                </c:pt>
                <c:pt idx="15">
                  <c:v>9240.1</c:v>
                </c:pt>
                <c:pt idx="16">
                  <c:v>3068.2</c:v>
                </c:pt>
                <c:pt idx="17">
                  <c:v>3904</c:v>
                </c:pt>
                <c:pt idx="18">
                  <c:v>1719</c:v>
                </c:pt>
                <c:pt idx="1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1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Охрана здоровья граждан от табачного дыма</c:v>
                </c:pt>
                <c:pt idx="5">
                  <c:v>Профилактика межнациональных конфликтов</c:v>
                </c:pt>
                <c:pt idx="6">
                  <c:v> Участие в городских праздничных мероприятий</c:v>
                </c:pt>
                <c:pt idx="7">
                  <c:v>Сохранение местных традиций</c:v>
                </c:pt>
                <c:pt idx="8">
                  <c:v>Организация досуговых мероприятий</c:v>
                </c:pt>
                <c:pt idx="9">
                  <c:v>Физкультурно-оздоровительные мероприятия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Сыры!$C$63:$C$73</c:f>
              <c:numCache>
                <c:formatCode>#\ ##0.0</c:formatCode>
                <c:ptCount val="11"/>
                <c:pt idx="0">
                  <c:v>27000</c:v>
                </c:pt>
                <c:pt idx="1">
                  <c:v>99.2</c:v>
                </c:pt>
                <c:pt idx="2">
                  <c:v>279.8</c:v>
                </c:pt>
                <c:pt idx="3">
                  <c:v>153.5</c:v>
                </c:pt>
                <c:pt idx="4">
                  <c:v>54.8</c:v>
                </c:pt>
                <c:pt idx="5">
                  <c:v>22.4</c:v>
                </c:pt>
                <c:pt idx="6">
                  <c:v>8541.2000000000007</c:v>
                </c:pt>
                <c:pt idx="7">
                  <c:v>2291.6</c:v>
                </c:pt>
                <c:pt idx="8">
                  <c:v>2907.7</c:v>
                </c:pt>
                <c:pt idx="9">
                  <c:v>1719</c:v>
                </c:pt>
                <c:pt idx="10">
                  <c:v>1856.6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1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Охрана здоровья граждан от табачного дыма</c:v>
                </c:pt>
                <c:pt idx="5">
                  <c:v>Профилактика межнациональных конфликтов</c:v>
                </c:pt>
                <c:pt idx="6">
                  <c:v> Участие в городских праздничных мероприятий</c:v>
                </c:pt>
                <c:pt idx="7">
                  <c:v>Сохранение местных традиций</c:v>
                </c:pt>
                <c:pt idx="8">
                  <c:v>Организация досуговых мероприятий</c:v>
                </c:pt>
                <c:pt idx="9">
                  <c:v>Физкультурно-оздоровительные мероприятия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Сыры!$D$63:$D$73</c:f>
              <c:numCache>
                <c:formatCode>#\ ##0.0</c:formatCode>
                <c:ptCount val="11"/>
                <c:pt idx="0">
                  <c:v>283</c:v>
                </c:pt>
                <c:pt idx="1">
                  <c:v>11.2</c:v>
                </c:pt>
                <c:pt idx="2">
                  <c:v>0</c:v>
                </c:pt>
                <c:pt idx="3">
                  <c:v>11.2</c:v>
                </c:pt>
                <c:pt idx="4">
                  <c:v>0</c:v>
                </c:pt>
                <c:pt idx="5">
                  <c:v>22.4</c:v>
                </c:pt>
                <c:pt idx="6">
                  <c:v>632.6</c:v>
                </c:pt>
                <c:pt idx="7">
                  <c:v>818.3</c:v>
                </c:pt>
                <c:pt idx="8">
                  <c:v>40</c:v>
                </c:pt>
                <c:pt idx="9">
                  <c:v>161.5</c:v>
                </c:pt>
                <c:pt idx="10">
                  <c:v>298.89999999999998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8387744"/>
        <c:axId val="488389704"/>
      </c:barChart>
      <c:catAx>
        <c:axId val="488387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389704"/>
        <c:crosses val="autoZero"/>
        <c:auto val="1"/>
        <c:lblAlgn val="ctr"/>
        <c:lblOffset val="100"/>
        <c:noMultiLvlLbl val="0"/>
      </c:catAx>
      <c:valAx>
        <c:axId val="488389704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48838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Сыры!$C$54:$C$62</c:f>
              <c:numCache>
                <c:formatCode>#\ ##0.0</c:formatCode>
                <c:ptCount val="9"/>
                <c:pt idx="0" formatCode="General">
                  <c:v>99.9</c:v>
                </c:pt>
                <c:pt idx="1">
                  <c:v>40.5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139.30000000000001</c:v>
                </c:pt>
                <c:pt idx="6">
                  <c:v>100.5</c:v>
                </c:pt>
                <c:pt idx="7">
                  <c:v>464.7</c:v>
                </c:pt>
                <c:pt idx="8">
                  <c:v>56.8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Сыры!$D$54:$D$62</c:f>
              <c:numCache>
                <c:formatCode>#\ ##0.0</c:formatCode>
                <c:ptCount val="9"/>
                <c:pt idx="0" formatCode="0.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27.8</c:v>
                </c:pt>
                <c:pt idx="4">
                  <c:v>27.6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9108880"/>
        <c:axId val="489087712"/>
      </c:barChart>
      <c:catAx>
        <c:axId val="48910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9087712"/>
        <c:crosses val="autoZero"/>
        <c:auto val="1"/>
        <c:lblAlgn val="ctr"/>
        <c:lblOffset val="100"/>
        <c:noMultiLvlLbl val="0"/>
      </c:catAx>
      <c:valAx>
        <c:axId val="489087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910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Сыры!$C$5:$C$10</c15:sqref>
                  </c15:fullRef>
                </c:ext>
              </c:extLst>
              <c:f>(Сыры!$C$5:$C$8,Сыры!$C$10)</c:f>
              <c:numCache>
                <c:formatCode>#\ ##0.0</c:formatCode>
                <c:ptCount val="5"/>
                <c:pt idx="0">
                  <c:v>56263.5</c:v>
                </c:pt>
                <c:pt idx="1">
                  <c:v>532.9</c:v>
                </c:pt>
                <c:pt idx="2">
                  <c:v>6625.1</c:v>
                </c:pt>
                <c:pt idx="3">
                  <c:v>7</c:v>
                </c:pt>
                <c:pt idx="4">
                  <c:v>13117.3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Сыры!$C$4:$C$10</c15:sqref>
                  </c15:fullRef>
                </c:ext>
              </c:extLst>
              <c:f>(Сыры!$C$5:$C$8,Сыры!$C$10)</c:f>
              <c:numCache>
                <c:formatCode>#\ ##0.0</c:formatCode>
                <c:ptCount val="5"/>
                <c:pt idx="0">
                  <c:v>56263.5</c:v>
                </c:pt>
                <c:pt idx="1">
                  <c:v>532.9</c:v>
                </c:pt>
                <c:pt idx="2">
                  <c:v>6625.1</c:v>
                </c:pt>
                <c:pt idx="3">
                  <c:v>7</c:v>
                </c:pt>
                <c:pt idx="4">
                  <c:v>13117.3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Сыры!$B$4:$B$10</c15:sqref>
                  </c15:fullRef>
                </c:ext>
              </c:extLst>
              <c:f>(Сыры!$B$5:$B$8,Сыры!$B$10)</c:f>
              <c:strCache>
                <c:ptCount val="5"/>
                <c:pt idx="0">
                  <c:v>Налоги на совокупный доход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Безвозмездные поступления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Сыры!$D$4:$D$10</c15:sqref>
                  </c15:fullRef>
                </c:ext>
              </c:extLst>
              <c:f>(Сыры!$D$5:$D$8,Сыры!$D$10)</c:f>
              <c:numCache>
                <c:formatCode>#\ ##0.0</c:formatCode>
                <c:ptCount val="5"/>
                <c:pt idx="0">
                  <c:v>13069.7</c:v>
                </c:pt>
                <c:pt idx="1">
                  <c:v>0</c:v>
                </c:pt>
                <c:pt idx="2">
                  <c:v>2108.5</c:v>
                </c:pt>
                <c:pt idx="3">
                  <c:v>5.2</c:v>
                </c:pt>
                <c:pt idx="4">
                  <c:v>3502.5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8390096"/>
        <c:axId val="488383432"/>
      </c:barChart>
      <c:catAx>
        <c:axId val="488390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383432"/>
        <c:crosses val="autoZero"/>
        <c:auto val="1"/>
        <c:lblAlgn val="ctr"/>
        <c:lblOffset val="100"/>
        <c:noMultiLvlLbl val="0"/>
      </c:catAx>
      <c:valAx>
        <c:axId val="48838343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48839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Сыры!$B$20:$B$48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Сыры!$C$20:$C$48</c:f>
              <c:numCache>
                <c:formatCode>#\ ##0.0</c:formatCode>
                <c:ptCount val="10"/>
                <c:pt idx="0">
                  <c:v>20245</c:v>
                </c:pt>
                <c:pt idx="1">
                  <c:v>126</c:v>
                </c:pt>
                <c:pt idx="2">
                  <c:v>671.7</c:v>
                </c:pt>
                <c:pt idx="3">
                  <c:v>32345.3</c:v>
                </c:pt>
                <c:pt idx="4">
                  <c:v>107</c:v>
                </c:pt>
                <c:pt idx="5">
                  <c:v>457.6</c:v>
                </c:pt>
                <c:pt idx="6">
                  <c:v>16212.3</c:v>
                </c:pt>
                <c:pt idx="7">
                  <c:v>12074.099999999999</c:v>
                </c:pt>
                <c:pt idx="8">
                  <c:v>1719</c:v>
                </c:pt>
                <c:pt idx="9">
                  <c:v>1416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Сыры!$C$21:$C$48</c15:sqref>
                  </c15:fullRef>
                </c:ext>
              </c:extLst>
              <c:f>(Сыры!$C$21,Сыры!$C$27,Сыры!$C$29,Сыры!$C$32,Сыры!$C$35,Сыры!$C$37,Сыры!$C$40,Сыры!$C$42,Сыры!$C$45,Сыры!$C$47)</c:f>
              <c:numCache>
                <c:formatCode>#\ ##0.0</c:formatCode>
                <c:ptCount val="10"/>
                <c:pt idx="0">
                  <c:v>17834.8</c:v>
                </c:pt>
                <c:pt idx="1">
                  <c:v>139.30000000000001</c:v>
                </c:pt>
                <c:pt idx="2">
                  <c:v>622</c:v>
                </c:pt>
                <c:pt idx="3">
                  <c:v>34326.1</c:v>
                </c:pt>
                <c:pt idx="4">
                  <c:v>99.2</c:v>
                </c:pt>
                <c:pt idx="5">
                  <c:v>510.5</c:v>
                </c:pt>
                <c:pt idx="6">
                  <c:v>13740.5</c:v>
                </c:pt>
                <c:pt idx="7">
                  <c:v>11707.900000000001</c:v>
                </c:pt>
                <c:pt idx="8">
                  <c:v>1719</c:v>
                </c:pt>
                <c:pt idx="9">
                  <c:v>1856.6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Сыры!$B$21:$B$48</c15:sqref>
                  </c15:fullRef>
                </c:ext>
              </c:extLst>
              <c:f>(Сыры!$B$21,Сыры!$B$27,Сыры!$B$29,Сыры!$B$32,Сыры!$B$35,Сыры!$B$37,Сыры!$B$40,Сыры!$B$42,Сыры!$B$45,Сыры!$B$47)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Сыры!$D$21:$D$48</c15:sqref>
                  </c15:fullRef>
                </c:ext>
              </c:extLst>
              <c:f>(Сыры!$D$21,Сыры!$D$27,Сыры!$D$29,Сыры!$D$32,Сыры!$D$35,Сыры!$D$37,Сыры!$D$40,Сыры!$D$42,Сыры!$D$45,Сыры!$D$47)</c:f>
              <c:numCache>
                <c:formatCode>#\ ##0.0</c:formatCode>
                <c:ptCount val="10"/>
                <c:pt idx="0">
                  <c:v>4383.2</c:v>
                </c:pt>
                <c:pt idx="1">
                  <c:v>0</c:v>
                </c:pt>
                <c:pt idx="2">
                  <c:v>0</c:v>
                </c:pt>
                <c:pt idx="3">
                  <c:v>1853.4</c:v>
                </c:pt>
                <c:pt idx="4">
                  <c:v>11.2</c:v>
                </c:pt>
                <c:pt idx="5">
                  <c:v>33.6</c:v>
                </c:pt>
                <c:pt idx="6">
                  <c:v>1490.9</c:v>
                </c:pt>
                <c:pt idx="7">
                  <c:v>2791.8</c:v>
                </c:pt>
                <c:pt idx="8">
                  <c:v>161.5</c:v>
                </c:pt>
                <c:pt idx="9">
                  <c:v>298.89999999999998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4007832"/>
        <c:axId val="484017632"/>
      </c:barChart>
      <c:catAx>
        <c:axId val="484007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4017632"/>
        <c:crosses val="autoZero"/>
        <c:auto val="1"/>
        <c:lblAlgn val="ctr"/>
        <c:lblOffset val="100"/>
        <c:noMultiLvlLbl val="0"/>
      </c:catAx>
      <c:valAx>
        <c:axId val="48401763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48400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1-й квартал на </a:t>
            </a:r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</a:t>
            </a:r>
            <a:r>
              <a:rPr lang="ru-RU" b="1" dirty="0" smtClean="0"/>
              <a:t>2020 </a:t>
            </a:r>
            <a:r>
              <a:rPr lang="ru-RU" b="1" dirty="0" smtClean="0"/>
              <a:t>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31411"/>
              </p:ext>
            </p:extLst>
          </p:nvPr>
        </p:nvGraphicFramePr>
        <p:xfrm>
          <a:off x="2809352" y="3155687"/>
          <a:ext cx="8140001" cy="32029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63 428,5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15 183,4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23,94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56 263,5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13 069,7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23,23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6 625,1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2 108,5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31,83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74,29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3 502,5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26,70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Безвозмездные поступления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13 117,3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3 502,5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26,70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76 545,8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18 685,9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24,41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392559"/>
              </p:ext>
            </p:extLst>
          </p:nvPr>
        </p:nvGraphicFramePr>
        <p:xfrm>
          <a:off x="2755075" y="2988517"/>
          <a:ext cx="8478982" cy="336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</a:t>
            </a:r>
            <a:r>
              <a:rPr lang="ru-RU" b="1" dirty="0" smtClean="0"/>
              <a:t>2020 </a:t>
            </a:r>
            <a:r>
              <a:rPr lang="ru-RU" b="1" dirty="0" smtClean="0"/>
              <a:t>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66702"/>
              <a:gd name="adj2" fmla="val 4019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36883"/>
              <a:gd name="adj2" fmla="val 1637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0,75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1894"/>
              <a:gd name="adj2" fmla="val -8432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14,18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</a:rPr>
              <a:t>,25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319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21,60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3559"/>
              <a:gd name="adj2" fmla="val 626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41349"/>
              <a:gd name="adj2" fmla="val -11438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16</a:t>
            </a:r>
            <a:r>
              <a:rPr lang="ru-RU" sz="1000" b="1" dirty="0" smtClean="0">
                <a:solidFill>
                  <a:schemeClr val="tx1"/>
                </a:solidFill>
              </a:rPr>
              <a:t>,64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6043"/>
              <a:gd name="adj2" fmla="val 6338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41</a:t>
            </a:r>
            <a:r>
              <a:rPr lang="ru-RU" sz="1000" b="1" dirty="0" smtClean="0">
                <a:solidFill>
                  <a:schemeClr val="tx1"/>
                </a:solidFill>
              </a:rPr>
              <a:t>,58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</a:t>
            </a:r>
            <a:r>
              <a:rPr lang="ru-RU" b="1" dirty="0" smtClean="0"/>
              <a:t>2020 </a:t>
            </a:r>
            <a:r>
              <a:rPr lang="ru-RU" b="1" dirty="0" smtClean="0"/>
              <a:t>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446609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17 834,8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4 383,2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24,58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34 326,1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1 853,4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5,40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11,29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6,58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13 740,5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1 490,9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10,85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11 707,9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2 791,8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9,39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16,10</a:t>
                      </a: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82 555,9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11 024,5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524390"/>
              </p:ext>
            </p:extLst>
          </p:nvPr>
        </p:nvGraphicFramePr>
        <p:xfrm>
          <a:off x="2796849" y="1779534"/>
          <a:ext cx="887133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2020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 smtClean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556636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3137"/>
              <a:gd name="adj2" fmla="val 9790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58,62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1459"/>
              <a:gd name="adj2" fmla="val -175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4</a:t>
            </a:r>
            <a:r>
              <a:rPr lang="ru-RU" sz="1000" b="1" dirty="0" smtClean="0">
                <a:solidFill>
                  <a:schemeClr val="tx1"/>
                </a:solidFill>
              </a:rPr>
              <a:t>,03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3329354" y="6118447"/>
            <a:ext cx="2238154" cy="467226"/>
          </a:xfrm>
          <a:prstGeom prst="wedgeRectCallout">
            <a:avLst>
              <a:gd name="adj1" fmla="val 74900"/>
              <a:gd name="adj2" fmla="val -12791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3,73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731501" y="1638548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</a:t>
            </a:r>
            <a:r>
              <a:rPr lang="ru-RU" sz="1000" b="1" dirty="0" smtClean="0">
                <a:solidFill>
                  <a:schemeClr val="tx1"/>
                </a:solidFill>
              </a:rPr>
              <a:t>,01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191311" y="6133805"/>
            <a:ext cx="2144802" cy="467226"/>
          </a:xfrm>
          <a:prstGeom prst="wedgeRectCallout">
            <a:avLst>
              <a:gd name="adj1" fmla="val 11497"/>
              <a:gd name="adj2" fmla="val -952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</a:t>
            </a:r>
            <a:r>
              <a:rPr lang="ru-RU" sz="1000" b="1" dirty="0" smtClean="0">
                <a:solidFill>
                  <a:schemeClr val="tx1"/>
                </a:solidFill>
              </a:rPr>
              <a:t>,31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56826"/>
              <a:gd name="adj2" fmla="val -14046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</a:t>
            </a:r>
            <a:r>
              <a:rPr lang="ru-RU" sz="1000" b="1" dirty="0" smtClean="0">
                <a:solidFill>
                  <a:schemeClr val="tx1"/>
                </a:solidFill>
              </a:rPr>
              <a:t>,98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31501" y="5266614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18,54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811974"/>
          </a:xfrm>
          <a:prstGeom prst="wedgeRectCallout">
            <a:avLst>
              <a:gd name="adj1" fmla="val 72643"/>
              <a:gd name="adj2" fmla="val 5015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здоровья от табачного дыма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 smtClean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851522"/>
              </p:ext>
            </p:extLst>
          </p:nvPr>
        </p:nvGraphicFramePr>
        <p:xfrm>
          <a:off x="2721429" y="2576150"/>
          <a:ext cx="8826726" cy="39640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40,5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дорожно-транспортного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травматизма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153,5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07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22770"/>
              </p:ext>
            </p:extLst>
          </p:nvPr>
        </p:nvGraphicFramePr>
        <p:xfrm>
          <a:off x="2721429" y="2461709"/>
          <a:ext cx="8826726" cy="411872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11,29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мероприятий по охране здоровья граждан от воздействия окружающего табачного дыма и последствий потребления табака на территории муниципального образования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30582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7,41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35,71</a:t>
                      </a: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2 907,7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1,38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9,39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20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16,10</a:t>
                      </a: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45 898,9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2 350,5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780298"/>
              </p:ext>
            </p:extLst>
          </p:nvPr>
        </p:nvGraphicFramePr>
        <p:xfrm>
          <a:off x="2700767" y="2241736"/>
          <a:ext cx="8212655" cy="444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2020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798763"/>
              </p:ext>
            </p:extLst>
          </p:nvPr>
        </p:nvGraphicFramePr>
        <p:xfrm>
          <a:off x="2700767" y="2268187"/>
          <a:ext cx="8248282" cy="4330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566462"/>
              </p:ext>
            </p:extLst>
          </p:nvPr>
        </p:nvGraphicFramePr>
        <p:xfrm>
          <a:off x="3339542" y="2698904"/>
          <a:ext cx="8852458" cy="360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</a:t>
            </a:r>
            <a:r>
              <a:rPr lang="ru-RU" b="1" dirty="0" smtClean="0"/>
              <a:t>2020 </a:t>
            </a:r>
            <a:r>
              <a:rPr lang="ru-RU" b="1" dirty="0" smtClean="0"/>
              <a:t>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897088" y="2958182"/>
            <a:ext cx="1368975" cy="612648"/>
          </a:xfrm>
          <a:prstGeom prst="wedgeRectCallout">
            <a:avLst>
              <a:gd name="adj1" fmla="val 33614"/>
              <a:gd name="adj2" fmla="val 10514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17,14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181495" y="6019508"/>
            <a:ext cx="1611089" cy="612648"/>
          </a:xfrm>
          <a:prstGeom prst="wedgeRectCallout">
            <a:avLst>
              <a:gd name="adj1" fmla="val 34982"/>
              <a:gd name="adj2" fmla="val -743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8</a:t>
            </a:r>
            <a:r>
              <a:rPr lang="ru-RU" sz="1000" b="1" dirty="0" smtClean="0">
                <a:solidFill>
                  <a:schemeClr val="tx1"/>
                </a:solidFill>
              </a:rPr>
              <a:t>,66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951521" y="6002336"/>
            <a:ext cx="1534884" cy="612648"/>
          </a:xfrm>
          <a:prstGeom prst="wedgeRectCallout">
            <a:avLst>
              <a:gd name="adj1" fmla="val -75765"/>
              <a:gd name="adj2" fmla="val -11518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0,70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9764489" y="2458647"/>
            <a:ext cx="1371597" cy="612648"/>
          </a:xfrm>
          <a:prstGeom prst="wedgeRectCallout">
            <a:avLst>
              <a:gd name="adj1" fmla="val -31992"/>
              <a:gd name="adj2" fmla="val 9270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Налоги на совокупный доход </a:t>
            </a:r>
            <a:r>
              <a:rPr lang="ru-RU" sz="1000" b="1" dirty="0" smtClean="0">
                <a:solidFill>
                  <a:schemeClr val="tx1"/>
                </a:solidFill>
              </a:rPr>
              <a:t>73,50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455719" y="4960290"/>
            <a:ext cx="1570857" cy="612648"/>
          </a:xfrm>
          <a:prstGeom prst="wedgeRectCallout">
            <a:avLst>
              <a:gd name="adj1" fmla="val 107348"/>
              <a:gd name="adj2" fmla="val 5280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</a:t>
            </a:r>
            <a:r>
              <a:rPr lang="ru-RU" sz="1000" b="1" dirty="0" smtClean="0">
                <a:solidFill>
                  <a:schemeClr val="tx1"/>
                </a:solidFill>
              </a:rPr>
              <a:t>,01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7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8149</TotalTime>
  <Words>1191</Words>
  <Application>Microsoft Office PowerPoint</Application>
  <PresentationFormat>Широкоэкранный</PresentationFormat>
  <Paragraphs>398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1-й квартал на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411</cp:revision>
  <dcterms:created xsi:type="dcterms:W3CDTF">2017-09-11T10:04:56Z</dcterms:created>
  <dcterms:modified xsi:type="dcterms:W3CDTF">2020-04-28T11:37:04Z</dcterms:modified>
</cp:coreProperties>
</file>